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0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21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0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1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5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8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80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9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5EBD4-691C-4EE6-9249-5C5D03E9BB75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2C4A-538C-4CEE-9D2A-C6BB11523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3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5640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Полиэтиленовые воски </a:t>
            </a:r>
            <a:br>
              <a:rPr lang="ru-RU" dirty="0"/>
            </a:br>
            <a:r>
              <a:rPr lang="en-US" dirty="0"/>
              <a:t>INNOWAX </a:t>
            </a:r>
            <a:r>
              <a:rPr lang="ru-RU" dirty="0"/>
              <a:t>200</a:t>
            </a:r>
            <a:r>
              <a:rPr lang="en-US" dirty="0"/>
              <a:t>B </a:t>
            </a:r>
            <a:r>
              <a:rPr lang="ru-RU" dirty="0"/>
              <a:t>и </a:t>
            </a:r>
            <a:r>
              <a:rPr lang="en-US" dirty="0"/>
              <a:t>INNOWAX </a:t>
            </a:r>
            <a:r>
              <a:rPr lang="ru-RU" dirty="0"/>
              <a:t>200</a:t>
            </a:r>
            <a:r>
              <a:rPr lang="en-US" dirty="0"/>
              <a:t>G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черных </a:t>
            </a:r>
            <a:r>
              <a:rPr lang="ru-RU" dirty="0" err="1"/>
              <a:t>мастербатчей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48103"/>
            <a:ext cx="10515600" cy="12886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6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22514"/>
            <a:ext cx="9144000" cy="953589"/>
          </a:xfrm>
        </p:spPr>
        <p:txBody>
          <a:bodyPr>
            <a:normAutofit fontScale="90000"/>
          </a:bodyPr>
          <a:lstStyle/>
          <a:p>
            <a:r>
              <a:rPr lang="ru-RU" dirty="0"/>
              <a:t>Полиэтиленовые воски </a:t>
            </a:r>
            <a:r>
              <a:rPr lang="en-US" sz="5000" dirty="0"/>
              <a:t>INNOWAX </a:t>
            </a:r>
            <a:r>
              <a:rPr lang="ru-RU" sz="5000" dirty="0"/>
              <a:t>200</a:t>
            </a:r>
            <a:r>
              <a:rPr lang="en-US" sz="5000" dirty="0"/>
              <a:t>B </a:t>
            </a:r>
            <a:r>
              <a:rPr lang="ru-RU" sz="5000" dirty="0"/>
              <a:t>и </a:t>
            </a:r>
            <a:r>
              <a:rPr lang="en-US" sz="5000" dirty="0"/>
              <a:t>INNOWAX </a:t>
            </a:r>
            <a:r>
              <a:rPr lang="ru-RU" sz="5000" dirty="0"/>
              <a:t>200</a:t>
            </a:r>
            <a:r>
              <a:rPr lang="en-US" sz="5000" dirty="0"/>
              <a:t>G</a:t>
            </a:r>
            <a:endParaRPr lang="ru-RU" sz="5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8230" y="1476103"/>
            <a:ext cx="7903028" cy="524853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Полиэтиленовые воски </a:t>
            </a:r>
            <a:r>
              <a:rPr lang="ru-RU" dirty="0"/>
              <a:t>INNOWAX 200В и 200</a:t>
            </a:r>
            <a:r>
              <a:rPr lang="en-US" dirty="0"/>
              <a:t>G</a:t>
            </a:r>
            <a:r>
              <a:rPr lang="ru-RU" dirty="0"/>
              <a:t> являются </a:t>
            </a:r>
            <a:r>
              <a:rPr lang="ru-RU" dirty="0" smtClean="0"/>
              <a:t>низкомолекулярными </a:t>
            </a:r>
            <a:r>
              <a:rPr lang="ru-RU" dirty="0" err="1" smtClean="0"/>
              <a:t>гомополимерами</a:t>
            </a:r>
            <a:r>
              <a:rPr lang="ru-RU" dirty="0" smtClean="0"/>
              <a:t> </a:t>
            </a:r>
            <a:r>
              <a:rPr lang="ru-RU" dirty="0"/>
              <a:t>полиэтилена </a:t>
            </a:r>
            <a:r>
              <a:rPr lang="ru-RU" dirty="0" smtClean="0"/>
              <a:t>полученными </a:t>
            </a:r>
            <a:r>
              <a:rPr lang="ru-RU" dirty="0"/>
              <a:t>методом </a:t>
            </a:r>
            <a:r>
              <a:rPr lang="ru-RU" dirty="0" smtClean="0"/>
              <a:t>высокотемпературной деструкции</a:t>
            </a:r>
            <a:r>
              <a:rPr lang="ru-RU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При производстве данных продуктов </a:t>
            </a:r>
            <a:r>
              <a:rPr lang="ru-RU" dirty="0" smtClean="0"/>
              <a:t>применяются вторичные </a:t>
            </a:r>
            <a:r>
              <a:rPr lang="ru-RU" dirty="0"/>
              <a:t>полиэтилены (кабельная изоляция</a:t>
            </a:r>
            <a:r>
              <a:rPr lang="ru-RU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Постоянство сырья (кабельная изоляция) позволяет обеспечить высокую стабильность технических показателей полиэтиленовых восков </a:t>
            </a:r>
            <a:r>
              <a:rPr lang="ru-RU" dirty="0" smtClean="0"/>
              <a:t>INNOWAX 200В и 200</a:t>
            </a:r>
            <a:r>
              <a:rPr lang="en-US" dirty="0" smtClean="0"/>
              <a:t>G</a:t>
            </a:r>
            <a:r>
              <a:rPr lang="ru-RU" dirty="0" smtClean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Применение вторичных полиэтиленов в качестве сырья позволяет обеспечить конкурентоспособную цену продукта </a:t>
            </a:r>
            <a:endParaRPr lang="ru-RU" dirty="0"/>
          </a:p>
          <a:p>
            <a:endParaRPr lang="ru-RU" dirty="0"/>
          </a:p>
        </p:txBody>
      </p:sp>
      <p:pic>
        <p:nvPicPr>
          <p:cNvPr id="4" name="VID-20210210-WA0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23" y="1476103"/>
            <a:ext cx="2930434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469"/>
          </a:xfrm>
        </p:spPr>
        <p:txBody>
          <a:bodyPr/>
          <a:lstStyle/>
          <a:p>
            <a:pPr algn="ctr"/>
            <a:r>
              <a:rPr lang="ru-RU" dirty="0" smtClean="0"/>
              <a:t>Форма выпуска продуктов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49531"/>
            <a:ext cx="10515600" cy="435133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187113"/>
              </p:ext>
            </p:extLst>
          </p:nvPr>
        </p:nvGraphicFramePr>
        <p:xfrm>
          <a:off x="838200" y="5735803"/>
          <a:ext cx="105156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37366">
                  <a:extLst>
                    <a:ext uri="{9D8B030D-6E8A-4147-A177-3AD203B41FA5}">
                      <a16:colId xmlns:a16="http://schemas.microsoft.com/office/drawing/2014/main" val="2782786845"/>
                    </a:ext>
                  </a:extLst>
                </a:gridCol>
                <a:gridCol w="4378234">
                  <a:extLst>
                    <a:ext uri="{9D8B030D-6E8A-4147-A177-3AD203B41FA5}">
                      <a16:colId xmlns:a16="http://schemas.microsoft.com/office/drawing/2014/main" val="14899188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Гранула 0,5-2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мм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Чешуя 0,5-4 мм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06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9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15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Технические характеристики продуктов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37374"/>
              </p:ext>
            </p:extLst>
          </p:nvPr>
        </p:nvGraphicFramePr>
        <p:xfrm>
          <a:off x="247832" y="966652"/>
          <a:ext cx="11665494" cy="549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98">
                  <a:extLst>
                    <a:ext uri="{9D8B030D-6E8A-4147-A177-3AD203B41FA5}">
                      <a16:colId xmlns:a16="http://schemas.microsoft.com/office/drawing/2014/main" val="2748212018"/>
                    </a:ext>
                  </a:extLst>
                </a:gridCol>
                <a:gridCol w="3888498">
                  <a:extLst>
                    <a:ext uri="{9D8B030D-6E8A-4147-A177-3AD203B41FA5}">
                      <a16:colId xmlns:a16="http://schemas.microsoft.com/office/drawing/2014/main" val="3482339938"/>
                    </a:ext>
                  </a:extLst>
                </a:gridCol>
                <a:gridCol w="3888498">
                  <a:extLst>
                    <a:ext uri="{9D8B030D-6E8A-4147-A177-3AD203B41FA5}">
                      <a16:colId xmlns:a16="http://schemas.microsoft.com/office/drawing/2014/main" val="2078616695"/>
                    </a:ext>
                  </a:extLst>
                </a:gridCol>
              </a:tblGrid>
              <a:tr h="665772"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INNOWAX 200G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INNOWAX 200G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8222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Динамическая вязкость при 140</a:t>
                      </a:r>
                      <a:r>
                        <a:rPr lang="ru-RU" sz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 мПа*сек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200-300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200-300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651493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Температура каплепадения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103-108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103-108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80825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Температура плавления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1200" baseline="30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101-106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101-106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723931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Пенетрация</a:t>
                      </a: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при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25</a:t>
                      </a:r>
                      <a:r>
                        <a:rPr lang="en-US" sz="1200" baseline="30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C, 10</a:t>
                      </a:r>
                      <a:r>
                        <a:rPr lang="en-US" sz="1200" baseline="30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менее 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менее 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106200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Плотность при 25</a:t>
                      </a:r>
                      <a:r>
                        <a:rPr lang="ru-RU" sz="1200" baseline="30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ru-RU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, г/см</a:t>
                      </a:r>
                      <a:r>
                        <a:rPr lang="ru-RU" sz="1200" baseline="300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0,910 - 0,930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0,910 - 0,930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15028"/>
                  </a:ext>
                </a:extLst>
              </a:tr>
              <a:tr h="839056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Внешний вид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Порошок (</a:t>
                      </a:r>
                      <a:r>
                        <a:rPr lang="ru-RU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микрогранула</a:t>
                      </a: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)/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Чешуйки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произвольной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формы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Порошок (</a:t>
                      </a:r>
                      <a:r>
                        <a:rPr lang="ru-RU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микрогранула</a:t>
                      </a: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)/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Чешуйки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произвольной</a:t>
                      </a: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формы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074394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marL="10800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Цвет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Золотистый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12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Черный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59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49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4"/>
          </a:xfrm>
        </p:spPr>
        <p:txBody>
          <a:bodyPr>
            <a:normAutofit/>
          </a:bodyPr>
          <a:lstStyle/>
          <a:p>
            <a:pPr algn="ctr"/>
            <a:r>
              <a:rPr lang="ru-RU" sz="3500" dirty="0" smtClean="0"/>
              <a:t>Применение продуктов для черных </a:t>
            </a:r>
            <a:r>
              <a:rPr lang="ru-RU" sz="3500" dirty="0" err="1" smtClean="0"/>
              <a:t>мастербатчей</a:t>
            </a:r>
            <a:endParaRPr lang="ru-RU" sz="3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8091"/>
            <a:ext cx="10515600" cy="51188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Полиэтиленовые воски INNOWAX 200B и INNOWAX 200G идеально подходят для производства черных </a:t>
            </a:r>
            <a:r>
              <a:rPr lang="ru-RU" dirty="0" err="1" smtClean="0"/>
              <a:t>мастербатчей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Отсутствие влияния на цвет черного </a:t>
            </a:r>
            <a:r>
              <a:rPr lang="ru-RU" dirty="0" err="1" smtClean="0"/>
              <a:t>мастербатча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Отличное диспергирование черного красителя в полимерной матрице черного </a:t>
            </a:r>
            <a:r>
              <a:rPr lang="ru-RU" dirty="0" err="1" smtClean="0"/>
              <a:t>мастербатча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В составе отсутствуют низкомолекулярные полиолефины (полностью </a:t>
            </a:r>
            <a:r>
              <a:rPr lang="ru-RU" dirty="0" err="1" smtClean="0"/>
              <a:t>пожаро</a:t>
            </a:r>
            <a:r>
              <a:rPr lang="ru-RU" dirty="0" smtClean="0"/>
              <a:t>- и </a:t>
            </a:r>
            <a:r>
              <a:rPr lang="ru-RU" dirty="0" err="1" smtClean="0"/>
              <a:t>взрыво</a:t>
            </a:r>
            <a:r>
              <a:rPr lang="ru-RU" dirty="0" smtClean="0"/>
              <a:t>-безопасен при переработке)</a:t>
            </a:r>
          </a:p>
          <a:p>
            <a:pPr>
              <a:buFontTx/>
              <a:buChar char="-"/>
            </a:pPr>
            <a:r>
              <a:rPr lang="ru-RU" dirty="0" smtClean="0"/>
              <a:t>Постоянство характеристик воска дает постоянство технологического процесса производства </a:t>
            </a:r>
            <a:r>
              <a:rPr lang="ru-RU" dirty="0" err="1" smtClean="0"/>
              <a:t>мастербатча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Минимальная цена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3204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205</Words>
  <Application>Microsoft Office PowerPoint</Application>
  <PresentationFormat>Широкоэкранный</PresentationFormat>
  <Paragraphs>43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Calibri</vt:lpstr>
      <vt:lpstr>Calibri Light</vt:lpstr>
      <vt:lpstr>Times New Roman</vt:lpstr>
      <vt:lpstr>Тема Office</vt:lpstr>
      <vt:lpstr>Полиэтиленовые воски  INNOWAX 200B и INNOWAX 200G для черных мастербатчей</vt:lpstr>
      <vt:lpstr>Полиэтиленовые воски INNOWAX 200B и INNOWAX 200G</vt:lpstr>
      <vt:lpstr>Форма выпуска продуктов</vt:lpstr>
      <vt:lpstr>Технические характеристики продуктов</vt:lpstr>
      <vt:lpstr>Применение продуктов для черных мастербатчей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Полиэтиленовые воски INNOWAX 200B и INNOWAX 200G</dc:title>
  <dc:creator>Алексей</dc:creator>
  <cp:lastModifiedBy>Алексей</cp:lastModifiedBy>
  <cp:revision>6</cp:revision>
  <dcterms:created xsi:type="dcterms:W3CDTF">2021-04-12T09:41:10Z</dcterms:created>
  <dcterms:modified xsi:type="dcterms:W3CDTF">2021-04-12T10:30:42Z</dcterms:modified>
</cp:coreProperties>
</file>